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 showGuides="1">
      <p:cViewPr>
        <p:scale>
          <a:sx n="71" d="100"/>
          <a:sy n="71" d="100"/>
        </p:scale>
        <p:origin x="1244" y="9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565369-97F2-4713-8F30-FC6C68F274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E9CDB1B-E96F-4AD8-BE53-04B2DA7366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34AD0D-78F9-47C1-80F1-393714D8F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FDC42C-702E-4EED-A478-27565CDA5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2996B1-C15E-479F-B3B0-E0D4C4B76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420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508254-2A7A-4AB8-8FF1-79C674D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3388CB-FA53-4A8D-9D48-7BA1CD95BE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91D06-A3C8-4E0E-BFE4-6371E6D90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91C78A-79A0-4B5B-B378-B5104AB30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C34FA9-8BEB-45DD-9EF8-65BBBEFFE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7415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D6C8308-C5C5-42F7-8D64-7FB6DC0B0B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E3B3759-9AEF-4C99-901D-F6EF24054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795F91-AFE7-4A16-BCF2-237D5A465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7C07C8-A419-4357-94FB-4F07D7435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F799BC-1616-4210-B31D-680749822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897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82247F-82A9-45AD-8195-664878C69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96A8D4-B85B-417C-A536-6484BDD71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B4E72C-ADF1-42B4-B903-D4AD864DE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5ADC66-F447-4DF4-A68B-F384232BD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FB4D1C-D776-4305-9345-254540269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54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5550BC-14BF-4032-BDEB-68049087F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A11AF2-0BA3-44DC-98F3-5E83C2963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9471D9-04B8-46F4-A3EE-5CF975335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CCD9CC-05C0-4E8B-80B3-3D3863A47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BF0637-88D1-4791-87A1-4AF0E4C2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2151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BABD5D-B793-49DB-B688-60B44DB13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D5871F-BA6B-463E-A707-8191C20353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9E1DA5-4086-4FED-ADAA-23A505A41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38C227-38E8-4051-BD9B-087AE3651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8691A8-054F-4E6B-B74E-CBD08B0CA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93AA89B-9797-4ADF-AD4D-6C3E40D84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54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32BEE4-E39A-4868-A10B-A6D1B98BD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D28452-E3B5-4598-84B2-73D889F93B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147531C-723E-4097-B2A2-D8AFD9460F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D004EFE-D169-4B1B-8385-3114B1E86D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B837B08-9A63-4361-A41E-1D61B1724A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7D0507C-CB39-4C85-A0BD-131F9F493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0B33E1B-0A7A-41CF-905F-D76C477AF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5370C47-7D9A-4461-B7CF-0E92E579C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502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E59DE2-874D-4A0C-8B70-21000736F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602A171-5DAC-401E-BE3A-EBFC7E2C0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7957F8-D5E3-4D76-8EFA-5ACF9DA09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9F84A7E-02DC-42B3-A407-DBC17D780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588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7EE030-B038-4252-9F19-68B9791BB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D176903-FC74-4AD1-A3CB-281A4B53C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8761C1-4805-41A8-BDB7-F76D4B104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863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BFB510-4A4E-409C-89E1-810A2DA30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4B1A82-DB16-4C0E-83F7-679B99C0E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90E9C9-15E2-4EF7-82D6-6D51677770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9C401C-83C9-4D4D-9629-47F9F02D9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774330-D804-4148-A453-1C4BE9D70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B91981-A6B7-4A83-B3B5-0945B7E40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9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2FFE1F-C140-4CC1-AC29-8D7BF76BE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A5512B-ADEB-4EC1-9987-6F5C6BEF85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6D816D-EFA3-43E3-B900-1446F391F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CFDAD29-26D2-482E-A2E0-A26420CA3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5322C-60EA-4687-8F11-B52765EAE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2D6FD3-E317-423E-9B5A-71B52776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5219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80AEE18-FC04-4861-9FAD-2F55DBE03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C175E6-F6E6-4492-8DCE-248935A38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58CFB7-2947-4F19-8097-8EEEBE0E04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B2375-3F1B-442E-9023-54A20C9E0AD7}" type="datetimeFigureOut">
              <a:rPr lang="zh-CN" altLang="en-US" smtClean="0"/>
              <a:t>2024/8/15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3B6E6B-1FAE-41F4-A400-C0281E96F0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5FE2B3-D616-4485-B399-AA4485F957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4A11C-F596-4E1B-B989-228EBA8430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545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>
            <a:extLst>
              <a:ext uri="{FF2B5EF4-FFF2-40B4-BE49-F238E27FC236}">
                <a16:creationId xmlns:a16="http://schemas.microsoft.com/office/drawing/2014/main" id="{1FB468DE-AFE0-45D3-81A9-1D589C412FAC}"/>
              </a:ext>
            </a:extLst>
          </p:cNvPr>
          <p:cNvGrpSpPr/>
          <p:nvPr/>
        </p:nvGrpSpPr>
        <p:grpSpPr>
          <a:xfrm>
            <a:off x="-349624" y="466165"/>
            <a:ext cx="12478871" cy="6391834"/>
            <a:chOff x="425528" y="812440"/>
            <a:chExt cx="10024621" cy="4934612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320C1F2-2E18-44AF-AE43-43C181421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65541" y="812440"/>
              <a:ext cx="8784608" cy="4934612"/>
            </a:xfrm>
            <a:prstGeom prst="rect">
              <a:avLst/>
            </a:prstGeom>
          </p:spPr>
        </p:pic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8C382CEB-7F7C-4DF9-A236-1EE69BB59E69}"/>
                </a:ext>
              </a:extLst>
            </p:cNvPr>
            <p:cNvSpPr/>
            <p:nvPr/>
          </p:nvSpPr>
          <p:spPr>
            <a:xfrm>
              <a:off x="2454966" y="2524538"/>
              <a:ext cx="501926" cy="31805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097AB735-3349-403B-B8F7-200F111222E6}"/>
                </a:ext>
              </a:extLst>
            </p:cNvPr>
            <p:cNvCxnSpPr/>
            <p:nvPr/>
          </p:nvCxnSpPr>
          <p:spPr>
            <a:xfrm>
              <a:off x="1898374" y="1972918"/>
              <a:ext cx="511865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8257824-5AC5-4656-8694-1D899DBC9D7F}"/>
                </a:ext>
              </a:extLst>
            </p:cNvPr>
            <p:cNvSpPr txBox="1"/>
            <p:nvPr/>
          </p:nvSpPr>
          <p:spPr>
            <a:xfrm>
              <a:off x="795343" y="1742085"/>
              <a:ext cx="13163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/>
                <a:t>西二门</a:t>
              </a:r>
              <a:endParaRPr lang="en-US" altLang="zh-CN" sz="1200" b="1" dirty="0"/>
            </a:p>
            <a:p>
              <a:pPr algn="ctr"/>
              <a:r>
                <a:rPr lang="zh-CN" altLang="en-US" sz="1200" b="1" dirty="0"/>
                <a:t>（可以走车）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305138B-C43E-4ED1-B37F-A8161803C716}"/>
                </a:ext>
              </a:extLst>
            </p:cNvPr>
            <p:cNvSpPr txBox="1"/>
            <p:nvPr/>
          </p:nvSpPr>
          <p:spPr>
            <a:xfrm>
              <a:off x="425528" y="2293705"/>
              <a:ext cx="13163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/>
                <a:t>西三门</a:t>
              </a:r>
              <a:endParaRPr lang="en-US" altLang="zh-CN" sz="1200" b="1" dirty="0"/>
            </a:p>
            <a:p>
              <a:pPr algn="ctr"/>
              <a:r>
                <a:rPr lang="zh-CN" altLang="en-US" sz="1200" b="1" dirty="0"/>
                <a:t>（不可走车）</a:t>
              </a:r>
            </a:p>
          </p:txBody>
        </p: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33529631-1F74-4229-BF8F-DD7A880DD4EC}"/>
                </a:ext>
              </a:extLst>
            </p:cNvPr>
            <p:cNvCxnSpPr/>
            <p:nvPr/>
          </p:nvCxnSpPr>
          <p:spPr>
            <a:xfrm>
              <a:off x="1453504" y="2517913"/>
              <a:ext cx="511865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B895A0AE-FB71-4E2E-80F7-A276E76CCABA}"/>
                </a:ext>
              </a:extLst>
            </p:cNvPr>
            <p:cNvSpPr txBox="1"/>
            <p:nvPr/>
          </p:nvSpPr>
          <p:spPr>
            <a:xfrm>
              <a:off x="970523" y="3558713"/>
              <a:ext cx="13163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/>
                <a:t>南二门</a:t>
              </a:r>
              <a:endParaRPr lang="en-US" altLang="zh-CN" sz="1200" b="1" dirty="0"/>
            </a:p>
            <a:p>
              <a:pPr algn="ctr"/>
              <a:r>
                <a:rPr lang="zh-CN" altLang="en-US" sz="1200" b="1" dirty="0"/>
                <a:t>（不可走车）</a:t>
              </a:r>
            </a:p>
          </p:txBody>
        </p: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7D15DB37-A455-4C35-A590-0642C81760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43101" y="3523496"/>
              <a:ext cx="561560" cy="18048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158A18D-FFF8-4E97-9641-F3BB57222EC5}"/>
                </a:ext>
              </a:extLst>
            </p:cNvPr>
            <p:cNvSpPr txBox="1"/>
            <p:nvPr/>
          </p:nvSpPr>
          <p:spPr>
            <a:xfrm>
              <a:off x="2806360" y="4801681"/>
              <a:ext cx="13163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/>
                <a:t>南一门（南大门）</a:t>
              </a:r>
              <a:endParaRPr lang="en-US" altLang="zh-CN" sz="1200" b="1" dirty="0"/>
            </a:p>
            <a:p>
              <a:pPr algn="ctr"/>
              <a:r>
                <a:rPr lang="zh-CN" altLang="en-US" sz="1200" b="1" dirty="0"/>
                <a:t>（可以走车）</a:t>
              </a:r>
            </a:p>
          </p:txBody>
        </p: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3D20DB01-EA35-41AE-AD42-146F292D07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52030" y="4512365"/>
              <a:ext cx="782690" cy="28931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2C545A9E-ECFF-48CB-856F-8B94BA392332}"/>
                </a:ext>
              </a:extLst>
            </p:cNvPr>
            <p:cNvSpPr txBox="1"/>
            <p:nvPr/>
          </p:nvSpPr>
          <p:spPr>
            <a:xfrm>
              <a:off x="8648502" y="4195358"/>
              <a:ext cx="13163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/>
                <a:t>东二门</a:t>
              </a:r>
              <a:endParaRPr lang="en-US" altLang="zh-CN" sz="1200" b="1" dirty="0"/>
            </a:p>
            <a:p>
              <a:pPr algn="ctr"/>
              <a:r>
                <a:rPr lang="zh-CN" altLang="en-US" sz="1200" b="1" dirty="0"/>
                <a:t>（可以走车）</a:t>
              </a:r>
            </a:p>
          </p:txBody>
        </p: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4B5434CC-4BDF-4B25-B496-1C4B49113F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70674" y="3662570"/>
              <a:ext cx="249213" cy="53444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ECDDA41-9B58-4DD6-821A-FDD853CD7C5C}"/>
                </a:ext>
              </a:extLst>
            </p:cNvPr>
            <p:cNvSpPr txBox="1"/>
            <p:nvPr/>
          </p:nvSpPr>
          <p:spPr>
            <a:xfrm>
              <a:off x="634490" y="3069533"/>
              <a:ext cx="10310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100" b="1" dirty="0"/>
                <a:t>玉湖六、七幢</a:t>
              </a:r>
            </a:p>
          </p:txBody>
        </p: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DF542BF3-139D-4E5E-B70E-7C3A548134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42441" y="2755370"/>
              <a:ext cx="767798" cy="39699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57037D83-8CFA-488F-9223-0E5FAA7F09D6}"/>
                </a:ext>
              </a:extLst>
            </p:cNvPr>
            <p:cNvSpPr/>
            <p:nvPr/>
          </p:nvSpPr>
          <p:spPr>
            <a:xfrm>
              <a:off x="2559262" y="4232711"/>
              <a:ext cx="786748" cy="31805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5472FEFF-8B3B-4254-A0E6-F2C4D18B59DA}"/>
                </a:ext>
              </a:extLst>
            </p:cNvPr>
            <p:cNvSpPr txBox="1"/>
            <p:nvPr/>
          </p:nvSpPr>
          <p:spPr>
            <a:xfrm>
              <a:off x="2296046" y="4250755"/>
              <a:ext cx="131318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100" b="1" dirty="0"/>
                <a:t>浙大紫金港地铁站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0897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55</Words>
  <Application>Microsoft Office PowerPoint</Application>
  <PresentationFormat>宽屏</PresentationFormat>
  <Paragraphs>12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建树 李</dc:creator>
  <cp:lastModifiedBy>建树 李</cp:lastModifiedBy>
  <cp:revision>2</cp:revision>
  <dcterms:created xsi:type="dcterms:W3CDTF">2024-08-15T12:32:09Z</dcterms:created>
  <dcterms:modified xsi:type="dcterms:W3CDTF">2024-08-15T12:35:54Z</dcterms:modified>
</cp:coreProperties>
</file>

<file path=docProps/thumbnail.jpeg>
</file>